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4"/>
  </p:notesMasterIdLst>
  <p:handoutMasterIdLst>
    <p:handoutMasterId r:id="rId245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2" r:id="rId156"/>
    <p:sldId id="423" r:id="rId157"/>
    <p:sldId id="424" r:id="rId158"/>
    <p:sldId id="425" r:id="rId159"/>
    <p:sldId id="426" r:id="rId160"/>
    <p:sldId id="427" r:id="rId161"/>
    <p:sldId id="429" r:id="rId162"/>
    <p:sldId id="428" r:id="rId163"/>
    <p:sldId id="430" r:id="rId164"/>
    <p:sldId id="432" r:id="rId165"/>
    <p:sldId id="431" r:id="rId166"/>
    <p:sldId id="433" r:id="rId167"/>
    <p:sldId id="434" r:id="rId168"/>
    <p:sldId id="435" r:id="rId169"/>
    <p:sldId id="436" r:id="rId170"/>
    <p:sldId id="437" r:id="rId171"/>
    <p:sldId id="438" r:id="rId172"/>
    <p:sldId id="439" r:id="rId173"/>
    <p:sldId id="440" r:id="rId174"/>
    <p:sldId id="441" r:id="rId175"/>
    <p:sldId id="442" r:id="rId176"/>
    <p:sldId id="443" r:id="rId177"/>
    <p:sldId id="444" r:id="rId178"/>
    <p:sldId id="445" r:id="rId179"/>
    <p:sldId id="446" r:id="rId180"/>
    <p:sldId id="447" r:id="rId181"/>
    <p:sldId id="448" r:id="rId182"/>
    <p:sldId id="449" r:id="rId183"/>
    <p:sldId id="450" r:id="rId184"/>
    <p:sldId id="451" r:id="rId185"/>
    <p:sldId id="452" r:id="rId186"/>
    <p:sldId id="453" r:id="rId187"/>
    <p:sldId id="454" r:id="rId188"/>
    <p:sldId id="455" r:id="rId189"/>
    <p:sldId id="456" r:id="rId190"/>
    <p:sldId id="457" r:id="rId191"/>
    <p:sldId id="458" r:id="rId192"/>
    <p:sldId id="459" r:id="rId193"/>
    <p:sldId id="460" r:id="rId194"/>
    <p:sldId id="461" r:id="rId195"/>
    <p:sldId id="462" r:id="rId196"/>
    <p:sldId id="463" r:id="rId197"/>
    <p:sldId id="464" r:id="rId198"/>
    <p:sldId id="465" r:id="rId199"/>
    <p:sldId id="466" r:id="rId200"/>
    <p:sldId id="467" r:id="rId201"/>
    <p:sldId id="468" r:id="rId202"/>
    <p:sldId id="469" r:id="rId203"/>
    <p:sldId id="470" r:id="rId204"/>
    <p:sldId id="484" r:id="rId205"/>
    <p:sldId id="471" r:id="rId206"/>
    <p:sldId id="472" r:id="rId207"/>
    <p:sldId id="473" r:id="rId208"/>
    <p:sldId id="474" r:id="rId209"/>
    <p:sldId id="475" r:id="rId210"/>
    <p:sldId id="476" r:id="rId211"/>
    <p:sldId id="477" r:id="rId212"/>
    <p:sldId id="478" r:id="rId213"/>
    <p:sldId id="479" r:id="rId214"/>
    <p:sldId id="480" r:id="rId215"/>
    <p:sldId id="481" r:id="rId216"/>
    <p:sldId id="482" r:id="rId217"/>
    <p:sldId id="485" r:id="rId218"/>
    <p:sldId id="486" r:id="rId219"/>
    <p:sldId id="487" r:id="rId220"/>
    <p:sldId id="488" r:id="rId221"/>
    <p:sldId id="489" r:id="rId222"/>
    <p:sldId id="490" r:id="rId223"/>
    <p:sldId id="491" r:id="rId224"/>
    <p:sldId id="492" r:id="rId225"/>
    <p:sldId id="493" r:id="rId226"/>
    <p:sldId id="494" r:id="rId227"/>
    <p:sldId id="495" r:id="rId228"/>
    <p:sldId id="496" r:id="rId229"/>
    <p:sldId id="497" r:id="rId230"/>
    <p:sldId id="498" r:id="rId231"/>
    <p:sldId id="499" r:id="rId232"/>
    <p:sldId id="500" r:id="rId233"/>
    <p:sldId id="501" r:id="rId234"/>
    <p:sldId id="502" r:id="rId235"/>
    <p:sldId id="503" r:id="rId236"/>
    <p:sldId id="504" r:id="rId237"/>
    <p:sldId id="505" r:id="rId238"/>
    <p:sldId id="506" r:id="rId239"/>
    <p:sldId id="507" r:id="rId240"/>
    <p:sldId id="508" r:id="rId241"/>
    <p:sldId id="509" r:id="rId242"/>
    <p:sldId id="510" r:id="rId243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4634" autoAdjust="0"/>
  </p:normalViewPr>
  <p:slideViewPr>
    <p:cSldViewPr snapToGrid="0">
      <p:cViewPr varScale="1">
        <p:scale>
          <a:sx n="96" d="100"/>
          <a:sy n="96" d="100"/>
        </p:scale>
        <p:origin x="780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184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26" Type="http://schemas.openxmlformats.org/officeDocument/2006/relationships/slide" Target="slides/slide222.xml"/><Relationship Id="rId247" Type="http://schemas.openxmlformats.org/officeDocument/2006/relationships/viewProps" Target="viewProps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37" Type="http://schemas.openxmlformats.org/officeDocument/2006/relationships/slide" Target="slides/slide233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27" Type="http://schemas.openxmlformats.org/officeDocument/2006/relationships/slide" Target="slides/slide223.xml"/><Relationship Id="rId248" Type="http://schemas.openxmlformats.org/officeDocument/2006/relationships/theme" Target="theme/theme1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slide" Target="slides/slide213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slide" Target="slides/slide224.xml"/><Relationship Id="rId249" Type="http://schemas.openxmlformats.org/officeDocument/2006/relationships/tableStyles" Target="tableStyles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slide" Target="slides/slide235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10" Type="http://schemas.openxmlformats.org/officeDocument/2006/relationships/slide" Target="slides/slide20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notesMaster" Target="notesMasters/notesMaster1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handoutMaster" Target="handoutMasters/handoutMaster1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presProps" Target="presProps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10/26/2024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10/26/2024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97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950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173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1116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2378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15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1531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640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587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9818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221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9908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0385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1249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1420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69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4685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4612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60458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0017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9149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2233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49298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725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76340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46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0498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0398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5753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9236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03524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24865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5705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02160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78421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1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9513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04018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37980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14321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88456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20548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65210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6134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57944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943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69305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56095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12279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9978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67427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2749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19172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058260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2998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326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559385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252388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711020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93184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04840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91961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90533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3817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07703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EC46C-BFDC-AA30-18F3-FD38D3DD0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1B1BE7-0C12-443C-D63C-B8333D5C22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90E37D-7EA8-CA36-DCA3-286DD30757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0C90F-B7A6-AD69-7CF2-25A98030A1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31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704510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8056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784237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74799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34133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01422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04808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48079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901379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2627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63106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748380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B4AB9-AB84-6D99-38DB-C13136E67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1F02EE-4867-DB02-FD79-CC5C6AE0E1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6580B5-EB47-7323-5103-952135D8C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48301-4F90-9F5C-58C0-E48F40C99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9322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224C0-E36E-E2BF-24B2-ED1BA7E52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440E5D-F583-C962-7350-EFF5ABFB87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198209-61E9-7378-D399-BD9ED5E440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9E1F5-0349-889B-2A10-B991D37D94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71838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85269-FE87-9CA1-DA3A-949DF9456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D8B368-926F-A9A2-E2EA-7CCEB7279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5F7C49-1315-71F0-E2E9-D51779F0D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AD29E-874C-B549-CF4F-6A4A591FFB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370174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913EC-5B27-62DF-6BAE-885246800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1C56EE-ECDC-CC72-24BE-D671C4FBAB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8C731B-BA74-F4E6-7849-1A85F5D0A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8A8C5-2D2E-F4F0-55E1-EC067B57D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43211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13ED4-7B0A-D034-54FC-9303B5A13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D593D1-361E-5EC7-2298-BE08F9A6C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111F21-F8EF-E792-FA56-798AA51567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390D2-E2F6-4251-9A1A-0DB01492F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82382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D4106-D58B-0522-C8B2-20FF29F2A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719721-E3AC-2AE6-4674-DC34FE61B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CD51F5-13A7-2982-0AF5-8557674BE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EB4AF-2186-FE3A-5A0B-BF6C218569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57787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A7CB2-3A45-FDFA-88AE-8C606D983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012154-97A9-2C19-C672-75B8800F1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F13E96-64D4-33FB-C02B-0C8CDE1E36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82773-8368-5377-7D4E-2F0518CB84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287024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C88C3-EEF7-836A-2B8D-41C2B9F25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3BEC5E-4467-19CD-0E66-6EC96CA57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423554-D3C0-48AA-4E52-A3EAEE8F8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3327B-6DBF-725F-9925-FDF67192F7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811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BED7A-5A06-AFDE-FD71-671DC505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C26676-156C-972A-DCE1-68F1C13E2C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5B103C-7116-A97F-70E1-8630026A1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4568B-83C4-5DEB-C32C-E6E43AC9B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75213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F8C29-B226-1FA6-E74C-41264E9BD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D10E3D-EFA8-699F-5AA6-AE04C02290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CE8198-19B2-2603-ECC8-0A9A7F45E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9B1C7-A5CE-1FF2-B7BC-D2D20F8FA0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150864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51CA1-8061-CE28-BD89-D61E2E13D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E033D2-526D-F741-2618-BAE2867C8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5D28C-B40D-8631-115B-3B9DB7D7C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442E9-31A7-9077-7544-E9ECD557A6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990623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08B30-9F5F-230F-3206-B35E2DB21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E3B28A-D3F4-E4F7-0BDD-214AA8C6EF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8EE4BB-B2ED-A6A7-0DA7-5CEA3BD7FC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FAAA5-D7AA-C3D7-850F-532A3F9B2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726607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32526-952C-C3FC-111C-60769DECB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56ABE1-71AF-A2F1-E6B8-37951DA25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39F920-9464-9BCF-E3E8-1EA331131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B7F17-38A2-ABD4-C954-E974434117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871813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EF6CE-0BDA-3480-38F2-2B64904CB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AC9710-5455-E52A-51BC-65C6D0835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6C18EB-4C06-A686-19A2-5564076A23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BA03D-3BA7-60D9-6D8F-43B10F8E4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921038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914DA-B669-64DA-3BEA-E915E7EE3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7BA20B-239B-F5AD-97FC-A89A9490F0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68AB74-FB60-32F4-BE4D-D9705D1A26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DE6CB-1BE3-1CD4-47D2-8F347E1D7D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06146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94A55-428C-2DFF-E09D-7B323D595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90D73-2909-7803-F190-386B1C4D33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271948-8D07-1240-4D6D-3F0BFB70BD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9002E-D848-C7EE-B69F-A6A2F20DC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9754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99C54-7439-6B3C-AEAE-BA656EDB2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5DE20C-6DDE-AB7E-0DCD-A0052F486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B96F62-A276-E954-EB6D-C441AE34A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057E3-949F-F91E-C8E1-9B08CAE72E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131866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94317-F064-AB44-1E44-97F099800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0E2559-6AA5-E467-DA0A-466101CB98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478D44-4C57-3C1A-4E29-A54500149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3E363-D022-711B-6F64-44ACEF679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897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ACB81-FA55-AB55-0C9F-536CDA158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307074-24B9-CA17-0EE7-7FA86AEE5D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DA717F-B289-4903-DA12-3B39CA461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1639B-3C40-11CF-0A39-14D4CA599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319778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D1808-2EF8-3948-1C81-963DA0DF0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0CFE03-1B18-BB9D-6E2A-63C31CD285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45F489-BBF5-F59A-CC7C-775BD99FD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54C1E-A45A-1303-F74A-8B6C8D07EE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721272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F79DC-5F5A-78FF-B33A-DC22898B5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857B9A-2DD2-B9D9-4B5C-FC6974A9E2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10EDE1-10F9-ADD0-85AA-7DA1ACC8B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2532C-3643-EE32-E778-4798AB953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394125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9A7B9-F1F0-ADC8-4F50-7BB71BCA2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72732B-6BF6-E2B2-DCAC-38ACE20D20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B5FF4D-9472-8B0D-B58D-110A2562D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9C8E3-6FAC-1B77-BFD3-928038727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499130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73343-DE09-460B-5962-6ED6A4457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BE8FB9-89A3-C1A8-1D83-32CBA2968A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9766F3-3314-710B-394D-460D257D5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5791B-1463-7F03-F4AC-BD2EFF7BD5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27572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07634-0320-DD86-47B7-E31E6095E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842DC6-2C9B-2A0C-2ED8-C3CE799C8A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282DFD-6809-04E9-9EC8-BE77102F3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79AC1-5035-EF49-C734-B8D20DB161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044902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198AB-64E5-6966-3184-76F011857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26732A-1E4E-6DA6-96D5-94638C3A3B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27CEF-DD5E-C3A5-6212-5CAE0FC5A8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6D082-8DD5-216D-AB53-7CE3432535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114173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63BE6-1AA5-541E-AC03-5E9CE8BF2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DE3133-9815-BFCA-1D00-0D3D962B72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22E424-E2F4-AC0E-F82C-A561D43FC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4665A-C7D9-8C3B-6EDE-1400227782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2302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10/26/2024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10/26/2024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10/26/2024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10/26/2024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10/26/2024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10/26/2024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10/26/2024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10/26/2024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10/26/2024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10/26/2024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10/26/2024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236.png"/><Relationship Id="rId4" Type="http://schemas.openxmlformats.org/officeDocument/2006/relationships/image" Target="../media/image8.png"/><Relationship Id="rId9" Type="http://schemas.openxmlformats.org/officeDocument/2006/relationships/image" Target="../media/image23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1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1.pn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67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1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7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1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1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1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1.pn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1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1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8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1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1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1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1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1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1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97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1.png"/><Relationship Id="rId7" Type="http://schemas.openxmlformats.org/officeDocument/2006/relationships/image" Target="../media/image29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1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1.png"/><Relationship Id="rId7" Type="http://schemas.openxmlformats.org/officeDocument/2006/relationships/image" Target="../media/image30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0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6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1.png"/><Relationship Id="rId7" Type="http://schemas.openxmlformats.org/officeDocument/2006/relationships/image" Target="../media/image307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1.png"/><Relationship Id="rId7" Type="http://schemas.openxmlformats.org/officeDocument/2006/relationships/image" Target="../media/image314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1.png"/><Relationship Id="rId7" Type="http://schemas.openxmlformats.org/officeDocument/2006/relationships/image" Target="../media/image31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1.png"/><Relationship Id="rId7" Type="http://schemas.openxmlformats.org/officeDocument/2006/relationships/image" Target="../media/image31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1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1.pn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4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1.png"/><Relationship Id="rId7" Type="http://schemas.openxmlformats.org/officeDocument/2006/relationships/image" Target="../media/image325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1.png"/><Relationship Id="rId7" Type="http://schemas.openxmlformats.org/officeDocument/2006/relationships/image" Target="../media/image327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1.png"/><Relationship Id="rId7" Type="http://schemas.openxmlformats.org/officeDocument/2006/relationships/image" Target="../media/image329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1.png"/><Relationship Id="rId7" Type="http://schemas.openxmlformats.org/officeDocument/2006/relationships/image" Target="../media/image331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guides.visual-paradigm.com/state-chart-vs-activity-diagram-a-comparison-of-modeling-tools-in-software-development/" TargetMode="External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1.png"/><Relationship Id="rId7" Type="http://schemas.openxmlformats.org/officeDocument/2006/relationships/image" Target="../media/image333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1.png"/><Relationship Id="rId7" Type="http://schemas.openxmlformats.org/officeDocument/2006/relationships/image" Target="../media/image335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1.png"/><Relationship Id="rId7" Type="http://schemas.openxmlformats.org/officeDocument/2006/relationships/image" Target="../media/image337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1.png"/><Relationship Id="rId7" Type="http://schemas.openxmlformats.org/officeDocument/2006/relationships/image" Target="../media/image339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1.png"/><Relationship Id="rId7" Type="http://schemas.openxmlformats.org/officeDocument/2006/relationships/image" Target="../media/image341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1.png"/><Relationship Id="rId7" Type="http://schemas.openxmlformats.org/officeDocument/2006/relationships/image" Target="../media/image343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1.png"/><Relationship Id="rId7" Type="http://schemas.openxmlformats.org/officeDocument/2006/relationships/image" Target="../media/image345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1.png"/><Relationship Id="rId7" Type="http://schemas.openxmlformats.org/officeDocument/2006/relationships/image" Target="../media/image347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1.png"/><Relationship Id="rId7" Type="http://schemas.openxmlformats.org/officeDocument/2006/relationships/image" Target="../media/image349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1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1.png"/><Relationship Id="rId7" Type="http://schemas.openxmlformats.org/officeDocument/2006/relationships/image" Target="../media/image353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1.png"/><Relationship Id="rId7" Type="http://schemas.openxmlformats.org/officeDocument/2006/relationships/image" Target="../media/image355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1.png"/><Relationship Id="rId7" Type="http://schemas.openxmlformats.org/officeDocument/2006/relationships/image" Target="../media/image357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.png"/><Relationship Id="rId7" Type="http://schemas.openxmlformats.org/officeDocument/2006/relationships/image" Target="../media/image359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1.png"/><Relationship Id="rId7" Type="http://schemas.openxmlformats.org/officeDocument/2006/relationships/image" Target="../media/image361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3" Type="http://schemas.openxmlformats.org/officeDocument/2006/relationships/image" Target="../media/image1.png"/><Relationship Id="rId7" Type="http://schemas.openxmlformats.org/officeDocument/2006/relationships/image" Target="../media/image363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1.png"/><Relationship Id="rId7" Type="http://schemas.openxmlformats.org/officeDocument/2006/relationships/image" Target="../media/image365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67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3" Type="http://schemas.openxmlformats.org/officeDocument/2006/relationships/image" Target="../media/image1.png"/><Relationship Id="rId7" Type="http://schemas.openxmlformats.org/officeDocument/2006/relationships/image" Target="../media/image368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3" Type="http://schemas.openxmlformats.org/officeDocument/2006/relationships/image" Target="../media/image1.png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1.png"/><Relationship Id="rId7" Type="http://schemas.openxmlformats.org/officeDocument/2006/relationships/image" Target="../media/image372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3" Type="http://schemas.openxmlformats.org/officeDocument/2006/relationships/image" Target="../media/image1.png"/><Relationship Id="rId7" Type="http://schemas.openxmlformats.org/officeDocument/2006/relationships/image" Target="../media/image374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1.png"/><Relationship Id="rId7" Type="http://schemas.openxmlformats.org/officeDocument/2006/relationships/image" Target="../media/image376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1.png"/><Relationship Id="rId7" Type="http://schemas.openxmlformats.org/officeDocument/2006/relationships/image" Target="../media/image378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1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png"/><Relationship Id="rId3" Type="http://schemas.openxmlformats.org/officeDocument/2006/relationships/image" Target="../media/image1.png"/><Relationship Id="rId7" Type="http://schemas.openxmlformats.org/officeDocument/2006/relationships/image" Target="../media/image382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3" Type="http://schemas.openxmlformats.org/officeDocument/2006/relationships/image" Target="../media/image1.png"/><Relationship Id="rId7" Type="http://schemas.openxmlformats.org/officeDocument/2006/relationships/image" Target="../media/image384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3" Type="http://schemas.openxmlformats.org/officeDocument/2006/relationships/image" Target="../media/image1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image" Target="../media/image1.png"/><Relationship Id="rId7" Type="http://schemas.openxmlformats.org/officeDocument/2006/relationships/image" Target="../media/image388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1.png"/><Relationship Id="rId7" Type="http://schemas.openxmlformats.org/officeDocument/2006/relationships/image" Target="../media/image390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3" Type="http://schemas.openxmlformats.org/officeDocument/2006/relationships/image" Target="../media/image1.png"/><Relationship Id="rId7" Type="http://schemas.openxmlformats.org/officeDocument/2006/relationships/image" Target="../media/image392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1.png"/><Relationship Id="rId7" Type="http://schemas.openxmlformats.org/officeDocument/2006/relationships/image" Target="../media/image394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3" Type="http://schemas.openxmlformats.org/officeDocument/2006/relationships/image" Target="../media/image1.png"/><Relationship Id="rId7" Type="http://schemas.openxmlformats.org/officeDocument/2006/relationships/image" Target="../media/image396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3" Type="http://schemas.openxmlformats.org/officeDocument/2006/relationships/image" Target="../media/image1.png"/><Relationship Id="rId7" Type="http://schemas.openxmlformats.org/officeDocument/2006/relationships/image" Target="../media/image398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3" Type="http://schemas.openxmlformats.org/officeDocument/2006/relationships/image" Target="../media/image1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3" Type="http://schemas.openxmlformats.org/officeDocument/2006/relationships/image" Target="../media/image1.png"/><Relationship Id="rId7" Type="http://schemas.openxmlformats.org/officeDocument/2006/relationships/image" Target="../media/image402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png"/><Relationship Id="rId3" Type="http://schemas.openxmlformats.org/officeDocument/2006/relationships/image" Target="../media/image1.png"/><Relationship Id="rId7" Type="http://schemas.openxmlformats.org/officeDocument/2006/relationships/image" Target="../media/image404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png"/><Relationship Id="rId3" Type="http://schemas.openxmlformats.org/officeDocument/2006/relationships/image" Target="../media/image1.png"/><Relationship Id="rId7" Type="http://schemas.openxmlformats.org/officeDocument/2006/relationships/image" Target="../media/image406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.png"/><Relationship Id="rId3" Type="http://schemas.openxmlformats.org/officeDocument/2006/relationships/image" Target="../media/image1.png"/><Relationship Id="rId7" Type="http://schemas.openxmlformats.org/officeDocument/2006/relationships/image" Target="../media/image408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1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2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3" Type="http://schemas.openxmlformats.org/officeDocument/2006/relationships/image" Target="../media/image1.png"/><Relationship Id="rId7" Type="http://schemas.openxmlformats.org/officeDocument/2006/relationships/image" Target="../media/image413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6.png"/><Relationship Id="rId3" Type="http://schemas.openxmlformats.org/officeDocument/2006/relationships/image" Target="../media/image1.png"/><Relationship Id="rId7" Type="http://schemas.openxmlformats.org/officeDocument/2006/relationships/image" Target="../media/image415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8.png"/><Relationship Id="rId3" Type="http://schemas.openxmlformats.org/officeDocument/2006/relationships/image" Target="../media/image1.png"/><Relationship Id="rId7" Type="http://schemas.openxmlformats.org/officeDocument/2006/relationships/image" Target="../media/image417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1.png"/><Relationship Id="rId7" Type="http://schemas.openxmlformats.org/officeDocument/2006/relationships/image" Target="../media/image419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3" Type="http://schemas.openxmlformats.org/officeDocument/2006/relationships/image" Target="../media/image1.png"/><Relationship Id="rId7" Type="http://schemas.openxmlformats.org/officeDocument/2006/relationships/image" Target="../media/image421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3" Type="http://schemas.openxmlformats.org/officeDocument/2006/relationships/image" Target="../media/image1.png"/><Relationship Id="rId7" Type="http://schemas.openxmlformats.org/officeDocument/2006/relationships/image" Target="../media/image423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6.png"/><Relationship Id="rId3" Type="http://schemas.openxmlformats.org/officeDocument/2006/relationships/image" Target="../media/image1.png"/><Relationship Id="rId7" Type="http://schemas.openxmlformats.org/officeDocument/2006/relationships/image" Target="../media/image425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4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9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hyperlink" Target="https://gitee.com/yasenstar/PlantUML_in_Action" TargetMode="External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2.png"/><Relationship Id="rId5" Type="http://schemas.openxmlformats.org/officeDocument/2006/relationships/image" Target="../media/image431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4.png"/><Relationship Id="rId5" Type="http://schemas.openxmlformats.org/officeDocument/2006/relationships/image" Target="../media/image433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6.png"/><Relationship Id="rId5" Type="http://schemas.openxmlformats.org/officeDocument/2006/relationships/image" Target="../media/image435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38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7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9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42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1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3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44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5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46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449.png"/><Relationship Id="rId4" Type="http://schemas.openxmlformats.org/officeDocument/2006/relationships/image" Target="../media/image5.png"/><Relationship Id="rId9" Type="http://schemas.openxmlformats.org/officeDocument/2006/relationships/image" Target="../media/image44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51.pn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2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53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456.png"/><Relationship Id="rId4" Type="http://schemas.openxmlformats.org/officeDocument/2006/relationships/image" Target="../media/image5.png"/><Relationship Id="rId9" Type="http://schemas.openxmlformats.org/officeDocument/2006/relationships/image" Target="../media/image455.pn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58.png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0.pn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2.pn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4.pn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6.png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8.png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2.png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4.pn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6.pn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8.png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80.png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82.pn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485.png"/><Relationship Id="rId4" Type="http://schemas.openxmlformats.org/officeDocument/2006/relationships/image" Target="../media/image5.png"/><Relationship Id="rId9" Type="http://schemas.openxmlformats.org/officeDocument/2006/relationships/image" Target="../media/image484.pn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6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488.png"/><Relationship Id="rId4" Type="http://schemas.openxmlformats.org/officeDocument/2006/relationships/image" Target="../media/image5.png"/><Relationship Id="rId9" Type="http://schemas.openxmlformats.org/officeDocument/2006/relationships/image" Target="../media/image487.png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0.png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299" y="295633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51" y="2231782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558" y="194063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405" y="3797942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2481" y="3709779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0237" y="3709779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130" y="239975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2631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81" y="2363502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68333-5799-01CD-9855-94CEFF47FA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3681" y="4292711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 Components 7.2 Interfaces 7.3 Sample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DA8C0-19A2-A71A-1494-AF653966F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0136" y="2347146"/>
            <a:ext cx="8724189" cy="406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33A-8BD9-369E-5362-A2C9842C97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1556" y="4278054"/>
            <a:ext cx="1990955" cy="17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2680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7.4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43D764-A2B7-0409-DE42-3C164A998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8" y="2289908"/>
            <a:ext cx="8410365" cy="386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AEDE9-A9F5-66CC-356C-3055C9757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930" y="4205395"/>
            <a:ext cx="3009226" cy="2195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078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7.05 Grouping Components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B05E0-E99D-4D9C-02D3-B8792AF58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905" y="2427111"/>
            <a:ext cx="6317364" cy="372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E4433-C298-5485-887D-50FC82FD1A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1147" y="1791706"/>
            <a:ext cx="32670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751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7.06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5C95D-C4BE-F363-99ED-2F837FF96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5837" y="2321084"/>
            <a:ext cx="5443028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B852F-C07F-9A70-E272-3DE51A07F3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4429" y="3080088"/>
            <a:ext cx="2401346" cy="282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90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7.07/08 Use UML1/2 Notation 7.09 Use Rectangle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31E28-F88D-AC5B-CB30-57E8CF146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1" y="2605277"/>
            <a:ext cx="9056896" cy="347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1542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7.10 Long Description 7.11 Individual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3E80E-6E67-B6A7-DA0D-AE88A7B553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9282" y="2321084"/>
            <a:ext cx="5358082" cy="403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D974-E86D-4643-2DE8-BB110C0AD1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3069" y="2929631"/>
            <a:ext cx="2640231" cy="100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2F3C29-360C-A0CD-E931-8B9481B519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3068" y="4310253"/>
            <a:ext cx="2640231" cy="118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5681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7.12 Using Sprite in Stereotype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F5524-6E96-6FEF-7485-5CAD6B1B3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2146" y="2361871"/>
            <a:ext cx="6085804" cy="3988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4B2394-3AFB-D0C4-CAA3-3091515C28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8067" y="2449416"/>
            <a:ext cx="3874672" cy="1903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2936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7.13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EB01D-CB40-3C4E-2DD2-5121BD54FB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893" y="2308460"/>
            <a:ext cx="4621475" cy="4003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C011A2-2350-90DB-06FB-60B0B3B3B7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5623" y="3282795"/>
            <a:ext cx="3899045" cy="236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661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7.14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7909A-A527-AF35-D9CF-C66794C64C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132" y="2344543"/>
            <a:ext cx="5520542" cy="393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289070-C86C-5907-8889-F97F45649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7094" y="3040994"/>
            <a:ext cx="2041735" cy="1087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2FF30-3733-8A63-23ED-281ED1022B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7094" y="4308684"/>
            <a:ext cx="2041734" cy="114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3514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7.15 Hide or Remove unlinked component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368A9-B329-DDFA-B852-8FF8D1CC6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9939" y="2404989"/>
            <a:ext cx="8306386" cy="399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4505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7.16 Hide, Remove or Restore tagged component or wildcard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013C1-EC0D-F837-9C5C-2547CA6FD0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216" y="2404990"/>
            <a:ext cx="7778087" cy="3904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2214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7.17 Display JSON Data on Component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6FC36-DBA6-6F85-7DB8-E8C2E0794C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1598" y="2461752"/>
            <a:ext cx="7134225" cy="361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05B6AC-D565-20E1-16B8-244C157E3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7909" y="2253124"/>
            <a:ext cx="1908006" cy="2022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8540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7.18-1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EEFB8E-2BDA-273C-587E-9AD3E8669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5134" y="2404990"/>
            <a:ext cx="1604501" cy="277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57882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7.18-2 Lollipop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F29398-FF3C-B41D-FE09-78F757A33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0549" y="2925608"/>
            <a:ext cx="3686175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651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8.1 &amp; 8.2 Declaring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847121-FEE8-4F35-46FC-B49418037B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5280" y="2404990"/>
            <a:ext cx="8604821" cy="3734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3C4516-1113-C4B2-FCDE-B6D8A42CA3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2210" y="3471504"/>
            <a:ext cx="3164730" cy="2757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00314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8.3 Linking or Arrow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59EC4-FD9B-D205-9A40-190CEA28F8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1203"/>
            <a:ext cx="7899444" cy="3866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5BBFC-2F37-B560-811D-87988CB52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4464" y="4114384"/>
            <a:ext cx="4127931" cy="224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306834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8.4 Bracketed Arrow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BDFA1-3C02-1C7F-0F34-9424808E2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3674" y="2404989"/>
            <a:ext cx="9207539" cy="371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41519-7AA1-87E6-F1DC-B73365C6CC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5722" y="4185081"/>
            <a:ext cx="4534958" cy="2015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95483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8.5 Change Arrow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E52D3-F6D7-6B60-D3B0-AA35D68C83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379" y="2404990"/>
            <a:ext cx="9143607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DF7955-1850-F560-3360-F986A4CA9F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0255" y="4584345"/>
            <a:ext cx="2912085" cy="1705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6730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8.6 Change Element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AA6D77-76DE-A29A-4219-FA0E987985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703" y="2404990"/>
            <a:ext cx="9259229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C8E739-8A81-EA5A-F35D-65157ACBE9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7650" y="4683664"/>
            <a:ext cx="4684573" cy="1086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219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8.7 Nestable Elements </a:t>
            </a:r>
            <a:r>
              <a:rPr lang="en-US" sz="3600" dirty="0"/>
              <a:t>8.8 Packages and Nested Elements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233CC-5223-2CA1-2DA7-4D6488F50F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7235" y="2404990"/>
            <a:ext cx="8971839" cy="3727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ADAF21-72D2-1158-3C99-C30508EFA3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0961" y="4568189"/>
            <a:ext cx="5247928" cy="1832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7313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8.9 Alias in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DA7E8B-D6D8-3A60-F5B4-C7000B1DE0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9" y="2566005"/>
            <a:ext cx="9448800" cy="34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5737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8.10 Round Corner 8.11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0A5E7-6DFD-408A-7068-022BF88679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4086"/>
            <a:ext cx="6965295" cy="3697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8B4714-9DF3-29EB-942A-0AEC0C94D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8545" y="2500112"/>
            <a:ext cx="3127610" cy="144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645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8.17 Display JSON Data 8.18 Mixed Deployment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3476C-402B-4A07-1E42-6066A4663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74864"/>
            <a:ext cx="7820025" cy="3925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72A176-D591-D638-E8BF-8EA123534C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4"/>
            <a:ext cx="1951314" cy="2263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245487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8.19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E9A91B-81A0-6E62-EA3F-ECF92AA9D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3665"/>
            <a:ext cx="7715250" cy="385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4C342C-A42F-6DF1-0222-B2461C89AC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0013" y="2619635"/>
            <a:ext cx="3052856" cy="3123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120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9.01 Simple State </a:t>
            </a:r>
            <a:r>
              <a:rPr lang="en-US" sz="3600" dirty="0"/>
              <a:t>9.02 </a:t>
            </a:r>
            <a:r>
              <a:rPr lang="en-US" altLang="zh-CN" sz="3600" dirty="0"/>
              <a:t>Change state rendering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8DC8B-50B9-9332-575E-CBB8621F9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5565" y="2569847"/>
            <a:ext cx="9168785" cy="3449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D65CA1-6D1E-A093-A27F-D9CF092D9B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7792" y="2637482"/>
            <a:ext cx="2533650" cy="2336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1407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4BE587E-7860-1D30-38E7-F8EEC9D40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121841"/>
              </p:ext>
            </p:extLst>
          </p:nvPr>
        </p:nvGraphicFramePr>
        <p:xfrm>
          <a:off x="2947930" y="2108200"/>
          <a:ext cx="8929745" cy="264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737">
                  <a:extLst>
                    <a:ext uri="{9D8B030D-6E8A-4147-A177-3AD203B41FA5}">
                      <a16:colId xmlns:a16="http://schemas.microsoft.com/office/drawing/2014/main" val="1163767008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1602515433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568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(</a:t>
                      </a:r>
                      <a:r>
                        <a:rPr lang="en-US" sz="1600" dirty="0">
                          <a:hlinkClick r:id="rId7"/>
                        </a:rPr>
                        <a:t>source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 Diagram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Activity Diagram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81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reactive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non-reactive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163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Focus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Internal state of an object or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Sequence of activities involved in a process or workflow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755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States, transitions, events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Activities, actions, transitions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50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More 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Less 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943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Embedded systems, control systems, real-time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Business processes, workflows, software processes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166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7628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9.03 Composite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A4371-89F5-1DB2-6C14-FDB68F0CD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879" y="2471589"/>
            <a:ext cx="8753475" cy="3599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4951F3-BEEA-00F5-FDC5-4837006266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2650468"/>
            <a:ext cx="1685477" cy="2507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2618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9.04 Long name in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78EEA-47EF-3A08-A413-A9C313603B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8306" y="2497129"/>
            <a:ext cx="9293194" cy="362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28686C-2CFA-EE9B-5B91-0E22C5012B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316487"/>
            <a:ext cx="2247398" cy="253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404784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9.05 History [ [H], [H*] 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78B5B-8C1B-4790-8598-D21857D1AD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2731" y="2404990"/>
            <a:ext cx="9315450" cy="3258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9DDBA3-8301-D81E-BCDF-1E7D447ECC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1050" y="3145514"/>
            <a:ext cx="3490480" cy="3076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698868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9.06 </a:t>
            </a:r>
            <a:r>
              <a:rPr lang="en-US" altLang="zh-CN" sz="4000" dirty="0"/>
              <a:t>Fork [fork, join]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9071F-45A8-E4E5-F4E6-5FA7D23663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37617"/>
            <a:ext cx="6112901" cy="3893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81662F-59AF-477B-EECA-07B3E6B776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1" y="2185528"/>
            <a:ext cx="1542357" cy="4171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11758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9.07 Concurrent State [--, ||]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D5AD8-F942-4EE3-6562-BB82EE8EC9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9585" y="2321084"/>
            <a:ext cx="5852829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2EB92D-B733-8AEE-A06D-8FFC6FCDA3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8585" y="1863883"/>
            <a:ext cx="2200489" cy="4536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85771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9.08 Conditional [choice]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120367-56F0-8DC2-7BA9-26223DBA30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11673"/>
            <a:ext cx="6496574" cy="3839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1BF013-F636-1FB7-C249-76084B0E09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0045" y="2452878"/>
            <a:ext cx="1897135" cy="371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725212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9.09 Stereotypes full example [start, choice, fork, join, end]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A9DEF-03AB-ACAA-7804-FE1FBC37A6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7102" y="2243005"/>
            <a:ext cx="6419348" cy="4134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F72E09-6416-1ED1-38D4-42CAC5CC3E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4203" y="2243004"/>
            <a:ext cx="2193366" cy="413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596436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9.10 Point [</a:t>
            </a:r>
            <a:r>
              <a:rPr lang="en-US" sz="4000" dirty="0" err="1"/>
              <a:t>entryPoint</a:t>
            </a:r>
            <a:r>
              <a:rPr lang="en-US" sz="4000" dirty="0"/>
              <a:t>, </a:t>
            </a:r>
            <a:r>
              <a:rPr lang="en-US" sz="4000" dirty="0" err="1"/>
              <a:t>exitPoint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078D05-2F5B-16EF-3762-B20EBF59DE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60768"/>
            <a:ext cx="8277225" cy="3498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95938F-0D84-F462-7679-53455298AE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1" y="1109853"/>
            <a:ext cx="2098684" cy="3863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217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9.11 Pin [</a:t>
            </a:r>
            <a:r>
              <a:rPr lang="en-US" sz="4000" dirty="0" err="1"/>
              <a:t>inputPin</a:t>
            </a:r>
            <a:r>
              <a:rPr lang="en-US" sz="4000" dirty="0"/>
              <a:t>, </a:t>
            </a:r>
            <a:r>
              <a:rPr lang="en-US" sz="4000" dirty="0" err="1"/>
              <a:t>outputPin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26118-9E4B-01C5-CC33-A4B0A08BF0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199" y="2562701"/>
            <a:ext cx="9366119" cy="3589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2D8605-ECA6-EC80-288A-C3F9E11F0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7284" y="1196484"/>
            <a:ext cx="2247769" cy="3981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91525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9.12 Expansion [</a:t>
            </a:r>
            <a:r>
              <a:rPr lang="en-US" sz="4000" dirty="0" err="1"/>
              <a:t>expansionInput</a:t>
            </a:r>
            <a:r>
              <a:rPr lang="en-US" sz="4000" dirty="0"/>
              <a:t>, </a:t>
            </a:r>
            <a:r>
              <a:rPr lang="en-US" sz="4000" dirty="0" err="1"/>
              <a:t>expansionOutput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29959-8ED9-40E0-0427-8778FA9F0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1996" y="2742690"/>
            <a:ext cx="9134475" cy="3409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9C8A51-5938-DBB8-6D75-0C3B4B59FA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0614" y="2321084"/>
            <a:ext cx="1836418" cy="3248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218374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9.13 Arrow direction &amp; 9.14 Change line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AF4BD-233B-B978-CAE6-5FF775DBDD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22181"/>
            <a:ext cx="8478884" cy="3978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BA5A19-58A1-D7BB-44C9-AEDB8AE3D2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0500" y="4043737"/>
            <a:ext cx="3667125" cy="2178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937524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9.15 Note &amp; 9.16 Note on link &amp; 9.17 More in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E3843A2-4BCB-E89C-67C1-92022FC0B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334" y="2438238"/>
            <a:ext cx="8305800" cy="3744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EB832C-9871-98DA-7363-C3A68E088E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2824" y="3634129"/>
            <a:ext cx="3343275" cy="2696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106164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9.18 Inline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100F5-DD92-9908-17FB-5A162D4B83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76986"/>
            <a:ext cx="8971839" cy="355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5AEBB7-8BD5-7498-3A25-4FE06BBE1B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7041" y="3714907"/>
            <a:ext cx="4710112" cy="2409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138536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9.19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E33FE1-5073-8B4D-DE46-DC06992FC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49" y="2404990"/>
            <a:ext cx="8673395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ABA240-143D-A7DB-6DC3-A9B5526694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0493" y="1867815"/>
            <a:ext cx="1326968" cy="357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587380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9.20 Changing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D25A9-2E51-B483-1805-DA02381A0D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6292" y="2470702"/>
            <a:ext cx="9125884" cy="3679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025D4B-59B8-AE32-7A80-80C3FDA3A1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3363" y="1312370"/>
            <a:ext cx="1557861" cy="4161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166443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9.21 Change state color and style (inline style)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11294C-3FC6-166D-DE49-2867C5BFC1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9" y="2627698"/>
            <a:ext cx="9421678" cy="3365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A71448-3240-791E-D9C2-A82E57056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075" y="4446854"/>
            <a:ext cx="7120094" cy="1185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571840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9.22 Alias &amp; 9.23 Display JSON Data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40E8C-9E6C-4958-13D6-8C6CAF25F4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12482"/>
            <a:ext cx="7162800" cy="390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515338-8E6F-F953-2DE3-B3D26D2FF8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6274" y="3985189"/>
            <a:ext cx="7162800" cy="650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1BF55C-2F1B-A8F3-58DE-524D583F33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3313" y="2304249"/>
            <a:ext cx="3724275" cy="1577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840701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10.01 Declaring Element or Participant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6DA5CD-677B-9F48-20B2-E810565E8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974" y="2397372"/>
            <a:ext cx="7800976" cy="3754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B5984C-5BB2-4034-0558-51F975D510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6662" y="2404990"/>
            <a:ext cx="3190091" cy="2760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5075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10.02 Binary and Clock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E3DA96-7CED-51B7-FC65-4747A4855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2349" y="2404990"/>
            <a:ext cx="8201025" cy="3968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E39218-0D2D-D3A3-64B3-7CC094FC8F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9399" y="3659805"/>
            <a:ext cx="7362825" cy="104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379437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10.03 Adding Message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F8A84A-F83B-0A86-8FB2-D67C5917EB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1374" y="2430647"/>
            <a:ext cx="8191501" cy="3900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D16B1C-C435-F7A4-1C65-B02CA79997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7300" y="2252662"/>
            <a:ext cx="3962400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8444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10.04 Relative time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C2A4F-51C9-C9E7-230E-74978FCC2A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141" y="2510131"/>
            <a:ext cx="9328951" cy="3600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433C8-42C2-502E-48CF-23B2C50177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3748" y="2611509"/>
            <a:ext cx="4124325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858065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10.05 Anchor Points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4CA53-7098-29B6-D2F2-8FB4EB333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790" y="2388578"/>
            <a:ext cx="9249010" cy="3787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886574-3721-806C-9B9A-5D9E2E8D28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0328" y="2547978"/>
            <a:ext cx="6173615" cy="1331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210099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10.06 Participant oriented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1ED23C-D96E-9545-D873-17889AD998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317" y="2399419"/>
            <a:ext cx="9221495" cy="3776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11F3-8D98-B6EB-50FD-6C0D0D31E0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9007" y="2545944"/>
            <a:ext cx="4411186" cy="2003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932708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10.07 Setting scale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6F4F9B-10C2-5901-6D47-9D7BB94796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1112" y="2404990"/>
            <a:ext cx="9107010" cy="3718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ED6292-A736-45DC-26D6-D844F29001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8186" y="2743201"/>
            <a:ext cx="6589350" cy="1080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478232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10.08 Initial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58717A-61D7-763D-52DC-3E57D37D48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5705" y="2319784"/>
            <a:ext cx="9413289" cy="3839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755A61-4305-EB4E-4B2E-98D7E3EE54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0082" y="2404989"/>
            <a:ext cx="4484339" cy="1905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10193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10.09 Intricated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DB9C9-B8AA-185C-2848-B6E22D5D2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249" y="2589368"/>
            <a:ext cx="9124765" cy="3441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957BCE-8059-D360-6C27-F797A0928E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3962" y="2566987"/>
            <a:ext cx="2898236" cy="2352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353330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10.10 Hidden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2074A-2A3A-302A-1E06-AF8B83AD04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4583" y="2292246"/>
            <a:ext cx="9395534" cy="388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137399-3F79-730D-ABBA-9E821DFD2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8723" y="2208340"/>
            <a:ext cx="6326143" cy="1596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235853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10.11 Hide time axis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E653AB-9090-CD89-5AA4-77E83AA55F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486" y="2529069"/>
            <a:ext cx="8698637" cy="3622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46577A-A28F-82A4-80CB-9BE99F7BFC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8115" y="2675877"/>
            <a:ext cx="3221889" cy="1234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8282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10.12 Using Time and Date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B799DF-5064-5F89-CD92-21AF1F708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3314" y="2605597"/>
            <a:ext cx="8971839" cy="3485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29A84B-D680-FA11-CF37-4858D097E2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7926" y="2314575"/>
            <a:ext cx="3178524" cy="1956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42469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10.13 Adding constraint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A68895-F452-55B7-42BD-7F4DB375E2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5621" y="2477451"/>
            <a:ext cx="9378111" cy="3587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36496E-90A4-39C6-5CB6-F4D00EDA6B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0750" y="2320631"/>
            <a:ext cx="3695700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942835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10.14 Highlighted period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23406-EF76-9BFB-A3E6-7E62E20172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2671" y="2404990"/>
            <a:ext cx="9244070" cy="3667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F8CC65-821F-25E9-AE2E-5D5FD5AC2E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5637" y="4238658"/>
            <a:ext cx="4057650" cy="1685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808161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10.15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7376AF-1033-B1D1-1E49-E0E8245E5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363" y="2439287"/>
            <a:ext cx="9399973" cy="3485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8517AF-6FAA-DA1E-19B5-E974C494B2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3651" y="3364567"/>
            <a:ext cx="2419350" cy="261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25775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10.16 Adding texts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4C353-ECD1-A610-4FA1-EECA5BD03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418" y="2339538"/>
            <a:ext cx="9113863" cy="370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38E3B5-B8BD-8094-1A86-2E335B198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4463" y="3873254"/>
            <a:ext cx="2571750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34977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10.17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580BA-22A6-6676-7C63-026DEA21A4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7082" y="2398791"/>
            <a:ext cx="8600983" cy="3745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16E0E7-CBD7-E542-DCBD-32976CBF8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7420" y="3921373"/>
            <a:ext cx="573405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738739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10.18 Digital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65850-016C-B8F3-A83F-A7031D7ED1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9794" y="2404990"/>
            <a:ext cx="8046128" cy="383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42C568-4918-3D8A-4493-7E1AB25818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1107" y="3890180"/>
            <a:ext cx="6081759" cy="2099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88191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10.19 Adding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F6C647-B186-CA06-3069-FEAC29C3E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3159" y="2321084"/>
            <a:ext cx="7821683" cy="4009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0D1391-5ECA-E502-5EAB-CD589DD7A8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5549" y="4300364"/>
            <a:ext cx="5701831" cy="1720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652164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1E257-BFF7-3C0A-763A-9EE55EC4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0412" y="2321084"/>
            <a:ext cx="7389180" cy="4063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9645F4-D861-3613-3838-7F407D82B5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8651" y="3610541"/>
            <a:ext cx="4968905" cy="2667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235340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10.21 Applying Colors to specific lines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14DFE2-120A-61B4-F9F0-CEB18E7BAD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61460"/>
            <a:ext cx="8473363" cy="3969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25EBE5-14C7-B811-3B1D-9059B6F32B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6356" y="4217246"/>
            <a:ext cx="6590446" cy="1429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6070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10.22 Compact mode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0FC04E-3763-9D6F-0351-7C14B68FDA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65983"/>
            <a:ext cx="8827965" cy="3789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D15DF-ECB6-ECF7-175F-84EF82F3DE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4902" y="4125299"/>
            <a:ext cx="5546147" cy="1773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122311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E91B0-E032-77B0-34BF-953A2FC05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CD2435E-FF2D-8261-BBC1-359568D8965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B41ACEF-0F39-E665-6D2B-0AA26093D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6201B-6118-89C7-F025-2C1379561BB1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449535-F91B-E6A6-372E-4061C9859B67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AEC65FC-77F2-5410-71EA-C57F051C3DC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E0EF59-9AD9-1B44-7312-A4B7B92FC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AC13B513-B842-6937-56AD-C90931697AF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Opening to the Non-UML diagrams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820D78-979F-D899-D08F-FA097F418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DF9E006-472B-7687-72D2-C0AEB1AFF3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22843-6556-1378-A918-3730F17E0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3089" y="2270395"/>
            <a:ext cx="6592799" cy="4079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976335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5529660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8337C-824F-3693-755F-693047AA56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80633"/>
            <a:ext cx="5808073" cy="3950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019DB3-98C7-2B4E-D1EF-565BB0081A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5251" y="2782703"/>
            <a:ext cx="5520536" cy="1692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243950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11.2 Highlight Parts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B48C79-92AC-D111-65DA-89B7B10125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5368" y="2372371"/>
            <a:ext cx="4882332" cy="3954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EAAA4B-48B4-1C32-4DC2-87B76BEFF0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5232" y="3055832"/>
            <a:ext cx="6119812" cy="1971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15164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11.3 Using Different Styles for Highlight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C300C9-066A-848F-51A6-B320EF3A3A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98482"/>
            <a:ext cx="5722389" cy="3933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DC008B-5EDA-8A38-DF90-C572FBCDCD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5134" y="3393268"/>
            <a:ext cx="5722390" cy="1822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94382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11.4 JSON Basic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DDE01-34AE-959F-3C31-9E43FAD51F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70511"/>
            <a:ext cx="5043651" cy="4030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A4733E-40DC-4D40-6E98-B839E0572D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4929" y="2372143"/>
            <a:ext cx="3788635" cy="4028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944376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11.5 JSON Array or Table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F1EC0-C6AF-4FDE-4C73-273A1C3F80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331" y="2220572"/>
            <a:ext cx="3922157" cy="4180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7A019A-D58D-4ABC-BB80-CD31BDF7A8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0899" y="2414778"/>
            <a:ext cx="3009900" cy="3790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785256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11.6 JSON Numbers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BC4D63-8E30-537A-D27D-BB02049B80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4418" y="2306794"/>
            <a:ext cx="4413068" cy="408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213F5E-B67F-5BC9-6F78-CA028857E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4981" y="2761269"/>
            <a:ext cx="5029200" cy="3171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526971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11.7 JSON Strings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B0FB74-272F-A705-949D-391DA58630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271464"/>
            <a:ext cx="4566024" cy="407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5BB924-900B-4FBE-C235-D540E0496B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51" y="2338578"/>
            <a:ext cx="4036035" cy="3943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443791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11.8 Minimal JSON Examples &amp; 11.9 Empty Table or List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142383"/>
            <a:ext cx="6420796" cy="660039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Gitee: </a:t>
            </a:r>
            <a:r>
              <a:rPr lang="en-US" sz="2000" dirty="0">
                <a:hlinkClick r:id="rId7"/>
              </a:rPr>
              <a:t>https://gitee.com/yasenstar/PlantUML_in_Action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9E2BB-4F75-5FE7-DCF3-AE880FCF2F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0161" y="2298837"/>
            <a:ext cx="4407418" cy="3654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957A18-ED09-A206-2189-B82D410AE4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8175" y="3819715"/>
            <a:ext cx="2876550" cy="981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8531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73819" y="5633875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4481E8-45A2-6FBF-6A54-CB8E6B640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9537" y="2818940"/>
            <a:ext cx="4143375" cy="2905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CAAE94-FB43-72C6-EC86-BCBAC7AD99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8906" y="2373910"/>
            <a:ext cx="4305711" cy="3974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7754DE0-1206-70BC-0FB6-5F791E10A2DD}"/>
              </a:ext>
            </a:extLst>
          </p:cNvPr>
          <p:cNvSpPr txBox="1">
            <a:spLocks/>
          </p:cNvSpPr>
          <p:nvPr/>
        </p:nvSpPr>
        <p:spPr>
          <a:xfrm>
            <a:off x="3120772" y="6221895"/>
            <a:ext cx="6420796" cy="6600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GitHub: </a:t>
            </a:r>
            <a:r>
              <a:rPr lang="en-US" sz="2000">
                <a:hlinkClick r:id="rId8"/>
              </a:rPr>
              <a:t>https://github.com/yasenstar/PlantUML_in_Action</a:t>
            </a: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Gitee: </a:t>
            </a:r>
            <a:r>
              <a:rPr lang="en-US" sz="2000">
                <a:hlinkClick r:id="rId9"/>
              </a:rPr>
              <a:t>https://gitee.com/yasenstar/PlantUML_in_Action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2808053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11.11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1EAFAC-1FB2-4D59-7A7C-91AABBE74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161" y="2350857"/>
            <a:ext cx="4442556" cy="4065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AAAD29-852F-2BAB-D5D7-8CA49BCC7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6481" y="2418890"/>
            <a:ext cx="2699937" cy="3952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C1E6F0-E9EC-FC92-8BD9-0318BD110B60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C42C65-E4CC-128E-79F5-720AF88CCA7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A774D7B-DCFE-085C-FF60-795F51A31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B48B663-689A-EE28-E348-43B4B272AA4B}"/>
              </a:ext>
            </a:extLst>
          </p:cNvPr>
          <p:cNvSpPr txBox="1">
            <a:spLocks/>
          </p:cNvSpPr>
          <p:nvPr/>
        </p:nvSpPr>
        <p:spPr>
          <a:xfrm>
            <a:off x="3120772" y="6221895"/>
            <a:ext cx="6420796" cy="6600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GitHub: </a:t>
            </a:r>
            <a:r>
              <a:rPr lang="en-US" sz="2000">
                <a:hlinkClick r:id="rId8"/>
              </a:rPr>
              <a:t>https://github.com/yasenstar/PlantUML_in_Action</a:t>
            </a: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Gitee: </a:t>
            </a:r>
            <a:r>
              <a:rPr lang="en-US" sz="2000">
                <a:hlinkClick r:id="rId9"/>
              </a:rPr>
              <a:t>https://gitee.com/yasenstar/PlantUML_in_Action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3392552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11.12 Display JSON Data on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411123-C1C4-8FFD-375D-6008B3D2B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161" y="2348012"/>
            <a:ext cx="4102410" cy="372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C7D17D-5D13-D1EE-2F08-29EDEFFE21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1923" y="2354249"/>
            <a:ext cx="3187151" cy="372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DD0EFA-CE9D-37A9-833B-CE06E46BAB7F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0BFE159-6E52-655E-C564-D8472121A87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ECF4B26-3064-71C7-D131-A9181C0DF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D504476-8207-74B1-FFFF-FB7DB86EAAAD}"/>
              </a:ext>
            </a:extLst>
          </p:cNvPr>
          <p:cNvSpPr txBox="1">
            <a:spLocks/>
          </p:cNvSpPr>
          <p:nvPr/>
        </p:nvSpPr>
        <p:spPr>
          <a:xfrm>
            <a:off x="3120772" y="6221895"/>
            <a:ext cx="6420796" cy="6600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GitHub: </a:t>
            </a:r>
            <a:r>
              <a:rPr lang="en-US" sz="2000">
                <a:hlinkClick r:id="rId8"/>
              </a:rPr>
              <a:t>https://github.com/yasenstar/PlantUML_in_Action</a:t>
            </a: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Gitee: </a:t>
            </a:r>
            <a:r>
              <a:rPr lang="en-US" sz="2000">
                <a:hlinkClick r:id="rId9"/>
              </a:rPr>
              <a:t>https://gitee.com/yasenstar/PlantUML_in_Action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1706063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11.13 Display JSON Data on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9E3AC-337F-D92B-41BA-BD32865B1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667" y="2404991"/>
            <a:ext cx="4125962" cy="3657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BAA08D-7E8D-B9C8-F582-825857DFA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525" y="3112911"/>
            <a:ext cx="4686300" cy="191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7AAD48-C3F6-C60D-F8DB-F474EBE4BB7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1D46038-2353-C7CC-C4AF-67DAF2859EB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80CEF05-33BA-F02C-D7DF-3328C38B7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87BD746-B0C9-802E-8BB3-C12D3EF29202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8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9"/>
              </a:rPr>
              <a:t>https://gitee.com/yasenstar/PlantUML_in_Action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8026211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0C8AA-DD4B-4A0E-722B-66805E3DC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7D47316-5846-919F-1E8B-E099C07B0E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0699E63-50B4-5EAF-C0B6-A3E73F4D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787404-D110-0072-3932-CE687DFFC9B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C68DB99-14FF-8246-4AFB-8F50F8671AB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D59FD62-E113-942F-6E9F-132E05482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91BCBE0-5AF9-1535-6D87-4CD48BFF019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8CFEB67-9B0C-495A-9F0F-A8305562655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5EE2313-6DF3-C937-DAF4-9F9B3CCF8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E01FD10-B6AB-437D-9944-B0AB77B7F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9340" y="2321083"/>
            <a:ext cx="6047822" cy="4049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A17DFD-9BC7-C56D-D8F4-50C60F4B06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4517" y="3698381"/>
            <a:ext cx="5083865" cy="2071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8640122-2F87-CEB9-AE26-B8A87C52139F}"/>
              </a:ext>
            </a:extLst>
          </p:cNvPr>
          <p:cNvSpPr txBox="1">
            <a:spLocks/>
          </p:cNvSpPr>
          <p:nvPr/>
        </p:nvSpPr>
        <p:spPr>
          <a:xfrm>
            <a:off x="3120772" y="6430617"/>
            <a:ext cx="5287732" cy="3817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400"/>
              <a:t>GitHub: </a:t>
            </a:r>
            <a:r>
              <a:rPr lang="en-US" sz="1400">
                <a:hlinkClick r:id="rId8"/>
              </a:rPr>
              <a:t>https://github.com/yasenstar/PlantUML_in_Action</a:t>
            </a:r>
            <a:endParaRPr lang="en-US" sz="14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400"/>
              <a:t>Gitee: </a:t>
            </a:r>
            <a:r>
              <a:rPr lang="en-US" sz="1400">
                <a:hlinkClick r:id="rId9"/>
              </a:rPr>
              <a:t>https://gitee.com/yasenstar/PlantUML_in_Action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9964555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D5E19-6B15-FEE3-66EB-3D282FBE6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097434D-CB1C-A535-4E2F-F23277E82B6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CA166CF-FA9A-614D-62E0-E6E53CD6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C1A1E-67E0-B03F-7E85-E504C976B4B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403EA8C-A94C-A5CA-2E13-193FA8BA783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12.2 Specific Key (with symbols or Unicode)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924A4E-73B8-77F5-8E18-5F09EBC0F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1DADEF8-7A86-13D6-A5E8-0570D2772F3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3160AD9-D557-F3F4-663E-91D1F9FBAAE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E74708B-3A59-3864-35FB-1F56C5410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201C3BD-DF95-396D-27ED-9F4C8203D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5045" y="2345891"/>
            <a:ext cx="6745972" cy="3928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BDDF57-BA03-15CB-8B12-9CF3295910D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60000" y="3603825"/>
            <a:ext cx="2387443" cy="2291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1101641-D3C3-69ED-85C9-10B6A308F86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8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9"/>
              </a:rPr>
              <a:t>https://gitee.com/yasenstar/PlantUML_in_Action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5446523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6EB73-F6C2-E964-9EAF-50E0D0A14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8DF0A30-D35A-02B5-26F6-E0D8F6BE840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CA2A27-6EE0-6486-CDF7-411521027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CE4A2A-CE4F-50CE-665C-0888A4833FF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6A5A19F-FBDC-2AC2-DB3A-C36C589CFA1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12.3 Highlight Parts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30A9122-9786-F900-9438-54AF85EE5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B77252-35D4-C5C7-915A-908DFAC9E9A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BBAA72B-0391-4AF6-04BB-886FE72424E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C21697-B447-A9E5-C6A6-B09AE9156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6ACDFCC-0606-3280-90BC-D1A6871F5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6955" y="2278118"/>
            <a:ext cx="6455888" cy="4043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CB0E95-C36C-C465-6C6C-F4C7B7E13B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3575" y="3906078"/>
            <a:ext cx="5539350" cy="2289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4F00303-E3B8-25CF-D526-41A40C6F7E4B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8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9"/>
              </a:rPr>
              <a:t>https://gitee.com/yasenstar/PlantUML_in_Action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6494243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85A56-BB96-E918-3AB3-D11A1EAD1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B355445-EC59-4F97-D4DA-124C36E974D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73BAE72-890C-2394-DF77-4A2CC6DC5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DDE95-0903-3EE8-0F2B-5C8B05CF914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74FC979-ACF1-02B4-F916-31AC140D8FD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12.4 Using Different Styles for Highlight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8905004-7769-C545-0BB8-C99F8D44F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3A5FDBA-9384-8AB2-3225-491AC422E21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33A6C47-0F01-F140-2D91-4E938AD29C1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4A79233-6222-B7AF-FD60-36C7383A0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2AEBB36-C581-9E2E-11A0-935A771FA6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9979" y="2321084"/>
            <a:ext cx="6790272" cy="4018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3835C7C-1768-5E0F-1251-E059981E4D6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7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8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728AC6-6115-B17F-83C0-7024D737DD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9336" y="4188811"/>
            <a:ext cx="4701829" cy="1937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440091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61F72-560F-F213-1AE8-181AA76A9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A7CE2E2-D4D9-1BCA-3D45-1C585E98EED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6BDD324-0BE5-1730-4C9E-4A04D0023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1A607D-C719-A114-2516-3696DC73941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8494BE4-8EA7-A8D4-0B5D-7F26EF7C8F0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981B85-A3D4-821C-A084-E79325F01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B60B0F8-B5CD-E5FF-A95D-3852741D37C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28991B3-6098-9111-6DBB-B9E60E86CC5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6BD65-2CB8-A3A3-6CA5-468F24536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FB91179-D375-D908-69E3-F04EF11D4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1781" y="2321084"/>
            <a:ext cx="6321731" cy="4008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83E79C2-5B93-E9AF-B445-550BB069D2A3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7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8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194FDB-F433-2562-43DA-FE8F613295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08954" y="3688700"/>
            <a:ext cx="3564160" cy="2547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832259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A9F24-FFFB-E591-AADB-8849E09B7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53746F8-6DEA-946C-5B81-BCFA3730935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CB69791-0599-580A-E57A-5B7DA5B2A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75C2AC-71DF-894B-A2C3-1BC28DE1E70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72142AB-57E8-6758-3F13-97E03329A00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 Simple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4E8A88-2FCB-2B5F-9DF8-CD08B293C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5AC8438-7864-7051-FC76-2CC58E9A0196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29E4750-D722-413B-9E28-FE0CAA1D427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D4E29A-C8CC-ABE2-9EC7-421814F02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9061381-F81D-3BF0-74AC-07F3889CC0CC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F133C3-0501-E2F5-2464-A277693E4AB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B7EA7D-8F9D-8B19-D5D2-7C5D77CE62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6689" y="2378617"/>
            <a:ext cx="6576581" cy="3954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F2FDF6-AE79-6848-8B77-E4D153C865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450" y="2448115"/>
            <a:ext cx="2409825" cy="790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DC67DF-171E-DCD1-5ED5-970B687A93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5263" y="3393268"/>
            <a:ext cx="3007851" cy="2774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2361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B2D37-4EE6-0735-A26D-51B27C9A9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01F2280-A21A-6389-97A4-9A8B4851E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FA2ECF5-580F-AC7C-B7CC-FB231D5D3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3A480E-5A31-CAE1-0616-17AA730AC39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0951480-54EB-882B-DEBC-441510071A3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13.2 Define Multiple Addresses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67B6263-8EE2-CCBF-63F1-892F07B88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BB210A8-5B9B-DDFA-653E-F8F838F6676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F0D5102-87D3-C38E-624E-CB05DE6A2C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851748A-8327-74CD-A86E-3687CA7C5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80A9CD0-5C96-1F40-C2C6-640D29A8BCC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FFE1C-E908-1B46-01D9-78DF0BF2AD18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82315C-BACB-4498-7A64-681CA71AD1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3261" y="2386262"/>
            <a:ext cx="6545918" cy="3939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6F9C3A-6EA4-A4D9-58D8-5F4163973B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7951" y="2812317"/>
            <a:ext cx="2935163" cy="2865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861311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562D6-9870-A9C1-5A30-EA869B790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E40A240-8015-CCA0-5867-67E94CE826C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0A93BDB-E05F-0415-28E8-29182FCA5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2388DE-40D5-E99A-11EE-F85BDEFB73C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0648D66-6338-B882-4F7F-7F8EF9EE18C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13.3 Grouping Nodes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4A6B6A-ADB1-74D5-4C71-5F8FA5463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BE23F6E-5EA7-79C9-831E-C56598679B4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3519CBC-8F2F-9032-5420-F75D55E5EEE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AC52138-AA84-D0B0-4E7C-43070A175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5141E15-08EA-40F7-D72E-253620E9183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B1608F-3182-8F3E-DB60-4AC71186782B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511031-F29C-A4E0-1364-09FF9F1A97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4437" y="2264320"/>
            <a:ext cx="6748346" cy="4007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170E22-87DF-8CA0-5299-E930BCDFB2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17473" y="3717253"/>
            <a:ext cx="3555641" cy="2143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27445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6FEA0-12E4-4D9F-D0EF-2E2847E7D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9AB9893-3C5D-AD75-F72A-C41CDA8422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D0262C7-15BA-22DF-8750-540E84AC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44C01C-015F-A87A-C857-10B9B82DB8D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6747630-D8F2-7563-E015-A2D9459037C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13.4 </a:t>
            </a:r>
            <a:r>
              <a:rPr lang="en-US" altLang="zh-CN" sz="4000" dirty="0"/>
              <a:t>Extended Syntax (for network and group)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F56910E-0E6B-2CD1-F9B7-D28076E68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AF78603-A489-C8A7-3875-34D80D8002C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579640-BAAF-C440-BA68-AC0ACA02A30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18BF61B-71EA-AF69-75E8-356505884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2F15065-F6BD-E506-7882-D0C93FC8BF0D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533283-47F6-BDDE-5C01-65EC4477FA2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87DB1D-6E66-8695-1A4A-5C13AC55F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6020" y="2415553"/>
            <a:ext cx="6380766" cy="3789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68CDB1-B472-A839-AC78-0652D2002F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6955" y="2415553"/>
            <a:ext cx="2150387" cy="179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BF4C5E-E0C4-3579-87DE-919EFFEAC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66955" y="4576235"/>
            <a:ext cx="2150387" cy="1928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426911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90DAE-BA71-385C-A4CE-E6A94F777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381E851-B901-D3E3-F91E-0B27360B8B9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C2545D2-4FFA-C28A-95CF-4CE98D4DB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80F28F-1931-5A7F-18C9-FC114E12710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2B76BCC-20A6-D70F-8024-7B6354FE923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13.5 Using Sprites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131D77C-03B1-5F8F-0FB4-C96385C88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97044D6-FAFE-F432-0F05-77985DC9951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1409BD3-87AE-064E-02EC-EF20A754BC0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360AD25-DF24-B535-B219-8D0009738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23CD959-5C7D-B919-3BE2-DA93B24D9BE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364FF2-6AF2-BF80-0039-9E33752BCC31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240CF2-83CA-854E-DD4D-A2ED4072EB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82" y="2411600"/>
            <a:ext cx="6927575" cy="3875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79109A-AE29-F1DD-417A-F2A776DF6F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9156" y="3695385"/>
            <a:ext cx="2316496" cy="3034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620118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D7797-A8C9-72BC-F71E-F0ADE470B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3FD1B48-7BD7-4712-CEF1-1B4B92D250E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5F9B642-F068-67FC-0CAD-32B983582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F49537-1A2F-A46B-B005-F347244521F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9E7AC87-7C38-DA24-CBFE-D820A14CBBE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13.6 Using Open-Iconic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0B4894-A449-AAF0-4320-1A87D4057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9ADAA17-980A-F233-28A7-549FC100DCC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EC8167C-6310-8043-978C-D5F477744E1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7F170F-4532-C1A3-C2C6-499DF4733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3413EC9-89F0-28FD-6AD9-B46C30879E8F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32440-A899-B8B1-548C-DFF12711BD22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756C8-229E-5324-2DE8-A4B6C028EE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7948" y="2404990"/>
            <a:ext cx="6934200" cy="3894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D9EA6F-FF8F-FA5E-6E50-ED24A8BBF7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4676" y="3969250"/>
            <a:ext cx="3147215" cy="2760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964906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D006B-DB02-D75B-05CD-5833CAD7A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6B0D061-68D5-0EE5-C9F5-9A28FB6E2ED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229C3B9-7B8A-8E26-14F7-CEBCF44C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D362EF-7B95-F4D1-B4BA-C2B2C6E901B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998C8C1-2F9E-AF8B-BA30-08AF3E4BE2C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13.7 Same Nodes on More Than Two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B74F72-658A-D204-7A8B-858C00AE3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DBCC4C-7C98-3A02-B995-32511B90CCB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BE5B6F1-DB5E-F576-4480-DD28A08FB8A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01C75F9-4682-6B03-37DC-336519C39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2F709AB-6D4B-881D-1B13-246878B36A0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91CE1A-4EDE-967A-30CB-0B9728F22804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771C49-19AD-B0C1-A345-82E73F434B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0405" y="2364426"/>
            <a:ext cx="6503221" cy="3891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38131B-475C-851A-CA9B-C6C430DFE4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5522" y="4090218"/>
            <a:ext cx="2979461" cy="2165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539434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3FA6C-8F52-9467-EDE0-1B2D96D1D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E26F0BA-17AE-FB7E-4905-CDFB9C057C0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A1F65D3-E69A-0E49-F9F3-E388ED388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FCC300-36CB-ACD9-0CC9-2F73E36C2F3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AE03FDB-0AE5-88F7-0544-2B81A47042D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13.8 Peer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50B7344-B80B-4D93-6098-736D5E54C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600D80A-B3F5-DE6F-CC81-F72BCA4FAA4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AA95D56-A1AD-E842-3EB7-025F0F785D3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BD23374-88DE-86AD-96C8-399EE903C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6A9C229-9A99-BAB1-7B44-E7186DC6A595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5F9DE-EF31-473C-A0DD-2121596B804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0B3EC-CBC4-8E87-0D65-58286255F7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3330" y="2470495"/>
            <a:ext cx="6977140" cy="3792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DECC7D-9ADE-BE91-C085-F624150DB3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3529" y="2931277"/>
            <a:ext cx="2124459" cy="2895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505641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EC32C-1BF2-1450-05D6-CABF4D895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F3F710F-CB50-6408-FB3B-9606B2B188D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383F3FD-F612-14AE-E379-F6E0B7CD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56BBA-73BC-DCDF-83B4-EAFC197328D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CBE17CE-8A18-FDD0-8640-AF75787861F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13.9 Peer Networks and Group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2C7A66-ADE3-08F2-504A-8460F0839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68D293-F3BD-1558-A2B5-DBF12ADD0C2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942FCCC-AA8B-B9C4-7B4F-24C61C69031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1FCC366-8818-0406-7EA4-8640B3A9F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F4B6A4F-DEE0-D97F-18CC-71BC199A3D8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E2CBE7-A702-0C30-11D7-15B63739B7AD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0CB81-4A63-ED67-DA8F-BDDC1BBCC1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2775" y="2352836"/>
            <a:ext cx="5595730" cy="3926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547D71-75D6-F48F-69C0-E0F54C78F6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6761" y="1984070"/>
            <a:ext cx="1833201" cy="4465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32239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D94F6-E5BF-8295-AFAB-9809D88E8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F6533B5-06EF-A369-BBE2-6443548BE98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21E9324-C0F3-7758-B0EA-7C3FAE1EE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DE101A-178A-7549-5C4F-F317914E750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E965C9E-AAC4-01E9-D325-B7F6A57BB57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13.10 Add Title, Caption, Header, Footer or Legend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1C3A1C-6A86-33E9-7939-A361B0A92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F320DB5-9380-D37E-E1F4-4641DBB0164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EDB1BE3-B5D9-74BB-F9B8-E81C97E31CD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49AE5DE-955B-0AAB-E953-2D735C758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EA689BF-7F5B-32F6-D29B-656108BC76B3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8D4320-EA21-9D47-FC84-843616623A14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DE4A6B-47E6-407E-3236-66E34AC798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0763" y="2404990"/>
            <a:ext cx="6291280" cy="3779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2F063B-2344-A011-335B-4AAA666954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0980" y="2362138"/>
            <a:ext cx="2081226" cy="3822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032208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7B88B-7636-5DFB-2429-54A9A86FC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DDD83F7-3934-5412-96AA-2872E377D4F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5FC0223-BA3D-6695-00C9-914682419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1452E8-2064-81D2-6A9B-400E736BA17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3B5B9E5-10E4-D588-4196-E9FD9F997D4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13.11 With or Without Shadow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1F8A9CF-8D55-B364-9244-58EB88BDF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56ADA78-4A1A-E4B8-DD41-A238FFAC561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BB4298B-A7D7-E2BB-B329-3D0CC408237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206728B-12D4-64F3-FB01-BEC87854C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C345B8C-6DBC-FAB8-9FA0-F1AF593F5BCD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745392-D309-6D7F-B9C7-ADED87CB0FAE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2AF0CF-4C9B-8CE7-5DE5-1F3A4B5A89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8209" y="2320577"/>
            <a:ext cx="6635581" cy="3979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E7EAFF-D697-7D92-29F3-12E63EDC55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42" y="2946242"/>
            <a:ext cx="3209925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7493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B74EE-BB2F-F42A-EDCA-D63547911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C2F0A53-C981-AF12-5B92-7DE34D9A14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132C64-D545-55BF-87F6-8B4BE4B1A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E83573-072B-FC90-04AC-C108C9578A1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4FFB76F5-F7BB-38EF-E57D-C6908ECFCB2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13.12 </a:t>
            </a:r>
            <a:r>
              <a:rPr lang="en-US" altLang="zh-CN" sz="4000" dirty="0"/>
              <a:t>Change Width of the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D1D28C-4304-A4B7-B1D8-AD05853D6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549ABD1-D478-8E40-2C54-E570E32BDE9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863EEEB-9016-6074-12A0-285F4D2104D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BE61CFF-5D77-A927-40AE-055E09A4E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2C80F60-47C0-27BF-E11C-583C231B0162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61C226-1E52-ECAD-9F48-0888D16987E9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E98DF-A0B2-6829-196D-50CFCC9980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3277" y="2350028"/>
            <a:ext cx="6473436" cy="3878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A73408-C70D-D456-1CE9-65B034678B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3513" y="2828616"/>
            <a:ext cx="2957429" cy="2997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411409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47CDC-12F8-DFDC-FDB4-C558318CC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4C1A880-105C-42B5-38BC-BBBB5A52C0C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CE2425-7C28-A110-775F-06946791A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058C13-E07B-5040-9E29-DA4DF81C71C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2B26D07-A8F9-6150-C2AE-4A282D7A80B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13.13 </a:t>
            </a:r>
            <a:r>
              <a:rPr lang="en-US" altLang="zh-CN" sz="4000" dirty="0"/>
              <a:t>Other Internal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8C1927-96AD-14D1-E264-84C88AD7D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7EE5EBB-4B94-C312-B783-F6E875B5D0E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38F75BD-ED72-AA22-A33C-1019799832D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F59C8C4-B6C5-24AF-459C-6D8360049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9A5F89A-507A-9D18-AAC0-1C66B2B1A13E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4818C-9F4F-E5C4-8F40-93EE28AA7E6B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514735-FA20-BE2C-F354-5D0F20A918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3579" y="2350028"/>
            <a:ext cx="6559751" cy="3938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2357B6-B2F2-9F4D-57FC-88413F1FD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95889" y="1701229"/>
            <a:ext cx="1333389" cy="458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751159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47F5C-3821-4F9F-56D2-444499031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FDF0CC-CEEF-BA1C-0041-E49EC1A7F58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DFCF19E-0647-459C-7A8C-997CBCA1B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5CED4-6F99-F04B-5D56-A2B0D66A215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1957564-41EB-4E09-D3BF-EB3C503FC29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13.14 </a:t>
            </a:r>
            <a:r>
              <a:rPr lang="en-US" altLang="zh-CN" sz="4000" dirty="0"/>
              <a:t>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E96090-B44C-C5A4-006E-FBDC6AD22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B345515-3DAD-E016-CC08-82B2B1F91E7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29F6787-EB96-F2F8-4C1C-77C24762F6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88AE9A1-E5A3-6417-C741-9ACBF0138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B40DF6-1E55-6E32-9C9B-B1B5911CC4A9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9C9B90-0687-2C6F-30F0-418557EE1E6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64A8E-0D7F-E88E-DC60-3EB5C7B3B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3444" y="2344766"/>
            <a:ext cx="6563962" cy="3930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7A407D-E1CD-F9FF-2A47-B86062D204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6680" y="2471868"/>
            <a:ext cx="3013687" cy="311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547666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40695-FCC6-018A-A0AF-39D020FAA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FB3571A-F606-54BB-398B-6D24F069BB1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91D5025-DFC2-E865-A5FE-4A0044DCF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4C870E-71F8-0E75-B027-5FA42826BC3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81AF652-60EA-8A4E-C64F-D0E5067FFDC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14.01 Basic Widgets (including Wireframe Basics)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895602F-DA32-C8D3-C478-ED713FE32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0CAEE17-0629-1847-B4E1-7C3F520EDCD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596FC9E-A714-CC78-7686-AFD85E0B87D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58F66BE-D61C-7055-EB14-F2AF15689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A7D178C-2DDB-501F-046D-E69066D1A05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B573A8-B73C-C5F9-BEAC-98F6AA24EC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5904" y="2363206"/>
            <a:ext cx="6500192" cy="3971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34A144-3757-2842-7BCF-61E84080BE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2748" y="2814430"/>
            <a:ext cx="2657475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248775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011D3-5D89-175D-CBBB-3A7D9BC6E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810EEDA-EFCD-3C56-000B-F931EBE6E8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8408175-ED27-B384-F5DE-560AA5331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69575F-AE58-489F-E83F-986C0BF2FF1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B823C03-DABF-DAF5-4C34-0AD822C90B9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14.02 </a:t>
            </a:r>
            <a:r>
              <a:rPr lang="en-US" sz="4000"/>
              <a:t>Text Area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F3A3D6D-FA1B-EC3F-D607-4FF85EC3E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F8123FC-0924-20DD-2B04-A7E32D2A460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6318862-197D-0832-710E-CB114FEFD5E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CB2FFA-A778-E574-2A9C-394A7AA41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58A3A5F-5837-9189-9CDA-C9B0A05C7962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B23F72-039D-CA70-B003-0F31FCFE96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2780" y="2342942"/>
            <a:ext cx="6450612" cy="3934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3B90AB-8FA7-4722-3617-0FFE0D94F4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0639" y="3415875"/>
            <a:ext cx="3590925" cy="1247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13468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15C23-A527-D1E0-0F74-9EA429E78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DC36242-F6E2-8EF2-E45C-1592A674477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359618D-51A3-7166-9F7C-48A252DAC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B6EABB-F4BA-A22E-597F-0CA2C81FF12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287B9BF-BDFA-BDF3-1E9D-27B1309E404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14.03 Open, Close Droplist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9748F7C-CAF6-77CA-FA30-C10D357B1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D94B4AF-D9B5-45A8-CE70-724E1421FE7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D51090C-3A7F-F142-264A-8D9CD85096C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260AB02-F4B0-16DC-CD49-905FCD08E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72C5B03-50A6-503B-73E4-841C95EA3AB0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719A6-8258-7A07-4C25-FEF4ED79AF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7835" y="2312313"/>
            <a:ext cx="6923000" cy="3965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977EE9-D42C-D1D0-88DB-B49821404D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5341" y="3826913"/>
            <a:ext cx="8577865" cy="782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92448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CDE47-DDBB-43B3-5B74-3FB051D01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6B150F0-3308-0B64-BCEC-F1B4C1F9CAB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CAE7482-B622-7FA4-A5A4-94A825093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A9A89F-15C9-99AE-F63E-7DFE423B623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17BCFCC-4BEB-D0BD-991F-2543FF0A628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14.04 Using Grid [ | and #, !, -, +], </a:t>
            </a:r>
            <a:r>
              <a:rPr lang="en-US" sz="3600" dirty="0"/>
              <a:t>14.05 Group Box [^]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4291B8-07EB-2702-2C19-6A037DA9F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3E6BDF8-FF85-9AE5-4352-F95FB6D4385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203562D-4AFD-446A-A91C-C1801A6EF8C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7BE87DF-0786-5EA9-912B-84C17F883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ED004E3-8F37-172C-6701-5E8C21398913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1B0173-1BCD-7417-99AF-691AE312F1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8169" y="2350028"/>
            <a:ext cx="7349744" cy="3956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2DB8C4-3404-A4FA-7735-4C53D4434C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94711" y="3238690"/>
            <a:ext cx="2496750" cy="1389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934F9A-3BF5-A103-D392-AC58D02584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4711" y="4709832"/>
            <a:ext cx="2512270" cy="1389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322246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75389-F9C0-3CC2-D93B-C196E9EA9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371B010-06AF-7855-4C75-D14CCA76B15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859D2F1-B874-BF41-BE72-708F3945B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44194E-3035-D761-879F-60417A15CA5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7A48F1D-5976-75D9-227B-F84E7173E12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14.06 Using Separator &amp; 14.07 Tree Widget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B1B214-590C-E1B6-6BEF-FB8C876F0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3FBC3C3-FB4C-5533-F1F4-B13443053226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15AEA8-7AE5-5640-EEAB-FEFDC2542A8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E39420-708D-0263-8F0E-B16F06A52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7A8DE22-61B2-865F-247B-C497BE583F37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E8D16-3F04-DA85-50A2-0FF2C1C089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4033" y="2326649"/>
            <a:ext cx="8348401" cy="3967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5C658E-76C0-A97A-A92A-48C78E0209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7565" y="3313409"/>
            <a:ext cx="1336488" cy="1862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1D861A-3743-4B22-3651-958DC6A188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42359" y="3313409"/>
            <a:ext cx="1373375" cy="2729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721393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98DE2-90D4-4380-4A89-9AC2F349C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7E7CF5B-BE1A-8EB8-9A9B-D33B3B884FC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B1B560B-5B41-6B51-EF56-24E71148C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5B0AB-5816-B01D-E455-6B498BEC6FA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3CEBDBC-CBAA-7B9A-41A4-401021926C8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14.08 Tree Table [T]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0AB3C31-6B77-1936-EFA1-AB9C5592A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4CA7879-5B45-A5EE-AA9B-313EDA76532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24AC9C9-A49E-7F82-C589-29ED366656B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12CA462-F5FA-DAC4-36E0-CACFE386B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DEB8E0E-1178-EAC7-29CF-2950A304EE10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85FCAA-CD04-9F58-8D57-6C1E3D28A5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1168" y="2322994"/>
            <a:ext cx="7963458" cy="397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419BCF-AB55-DE4C-7347-A89B7CA7DE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450" y="2268159"/>
            <a:ext cx="2366419" cy="3899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023192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4352F-6317-85B6-B33A-FB43BF055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DAF4C4E-8FE5-DA9C-B266-FFD6BEA7CCD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8C0569-D558-A261-2FD5-7DD567258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E9EAFE-DDC2-B4FD-EBD2-7FD60903D2C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C56382E-7175-F88E-E05E-8DFB3657FE1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14.09 Enclosing Brackets [{, }]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D26E910-93B1-7132-DD9C-7081B1F94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7ACF009-A6C2-59D9-3CDC-4DCF43916CE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5AB12B0-672E-C168-0A93-CC810266A0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4A62A5D-491B-A206-7716-E45B76C5D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1C0D129-D91B-5F0A-E163-EEA902EF9EA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D62F48-5663-013E-3841-B0759E881F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81" y="2333220"/>
            <a:ext cx="8408506" cy="3990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5B7D08-988F-9265-863E-B4DA51DBE9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9642" y="4137840"/>
            <a:ext cx="5076825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8956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85861</TotalTime>
  <Words>9543</Words>
  <Application>Microsoft Office PowerPoint</Application>
  <PresentationFormat>Widescreen</PresentationFormat>
  <Paragraphs>1964</Paragraphs>
  <Slides>239</Slides>
  <Notes>237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239</vt:i4>
      </vt:variant>
    </vt:vector>
  </HeadingPairs>
  <TitlesOfParts>
    <vt:vector size="243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319</cp:revision>
  <dcterms:created xsi:type="dcterms:W3CDTF">2024-05-25T18:34:36Z</dcterms:created>
  <dcterms:modified xsi:type="dcterms:W3CDTF">2024-10-26T10:58:24Z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